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s>
</file>

<file path=ppt/media/image1.png>
</file>

<file path=ppt/media/image2.png>
</file>

<file path=ppt/media/image3.png>
</file>

<file path=ppt/media/image4.png>
</file>

<file path=ppt/media/image5.png>
</file>

<file path=ppt/media/image6.png>
</file>

<file path=ppt/media/image7.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Sales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 +29.8% | +22.7K vs LM</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Sales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Trend Over The Period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 By Product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 By Product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Orders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 +29.8% | +4.9K vs LM</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Quantity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 +41.9% | +6.9K vs LM</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1269a965-11e3-412d-bcec-d4ba9179c81e?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142c1609d39d4891" /><Relationship Type="http://schemas.openxmlformats.org/officeDocument/2006/relationships/slideLayout" Target="/ppt/slideLayouts/slideLayout8.xml" Id="R5e23d0a1141744fd" /><Relationship Type="http://schemas.openxmlformats.org/officeDocument/2006/relationships/hyperlink" Target="https://app.powerbi.com/groups/me/reports/1269a965-11e3-412d-bcec-d4ba9179c81e/?pbi_source=PowerPoint" TargetMode="External" Id="RelId0" /><Relationship Type="http://schemas.openxmlformats.org/officeDocument/2006/relationships/image" Target="/ppt/media/image4.png" Id="imgId60520604"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159be680b4e543d1" /><Relationship Type="http://schemas.openxmlformats.org/officeDocument/2006/relationships/slideLayout" Target="/ppt/slideLayouts/slideLayout8.xml" Id="R148b6b6fabb64f2f" /><Relationship Type="http://schemas.openxmlformats.org/officeDocument/2006/relationships/hyperlink" Target="https://app.powerbi.com/groups/me/reports/1269a965-11e3-412d-bcec-d4ba9179c81e/?pbi_source=PowerPoint" TargetMode="External" Id="RelId1" /><Relationship Type="http://schemas.openxmlformats.org/officeDocument/2006/relationships/image" Target="/ppt/media/image5.png" Id="imgId60520605"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52c9630c5b2d4df0" /><Relationship Type="http://schemas.openxmlformats.org/officeDocument/2006/relationships/slideLayout" Target="/ppt/slideLayouts/slideLayout8.xml" Id="R805b447a9d804bed" /><Relationship Type="http://schemas.openxmlformats.org/officeDocument/2006/relationships/hyperlink" Target="https://app.powerbi.com/groups/me/reports/1269a965-11e3-412d-bcec-d4ba9179c81e/?pbi_source=PowerPoint" TargetMode="External" Id="RelId2" /><Relationship Type="http://schemas.openxmlformats.org/officeDocument/2006/relationships/image" Target="/ppt/media/image6.png" Id="imgId60520606"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b51dcbdb2f9f4c96" /><Relationship Type="http://schemas.openxmlformats.org/officeDocument/2006/relationships/slideLayout" Target="/ppt/slideLayouts/slideLayout8.xml" Id="R30d9c10a7d424d66" /><Relationship Type="http://schemas.openxmlformats.org/officeDocument/2006/relationships/hyperlink" Target="https://app.powerbi.com/groups/me/reports/1269a965-11e3-412d-bcec-d4ba9179c81e/?pbi_source=PowerPoint" TargetMode="External" Id="RelId3" /><Relationship Type="http://schemas.openxmlformats.org/officeDocument/2006/relationships/image" Target="/ppt/media/image7.png" Id="imgId60520607"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Coffee Shop Sales</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8/30/2024 7:06:23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8/30/2024 7:02:52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textbox ,image ,pageNavigator ,actionButton ,textbox ,image ,image ,image.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6052060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shape ,shape ,shape ,shape ,textbox ,Total Sales ,▲ +29.8% | +22.7K vs LM ,slicer ,pivotTable ,card ,shape ,shape ,donutChart ,Total Sales ,Sales Trend Over The Period ,clusteredBarChart ,Sale By Product Category ,Sale By Product Category ,textbox ,pageNavigator ,image ,textbox ,image ,textbox ,Total Orders ,shape ,▲ +29.8% | +4.9K vs LM ,Total Quantity ,shape ,▲ +41.9% | +6.9K vs LM ,textbox ,shape ,shape ,image ,image ,image ,image.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60520605"/>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Report</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cardVisual ,donutChart ,card ,card.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60520606"/>
          <a:stretch xmlns:a="http://schemas.openxmlformats.org/drawingml/2006/main">
            <a:fillRect/>
          </a:stretch>
        </p:blipFill>
        <p:spPr>
          <a:xfrm xmlns:a="http://schemas.openxmlformats.org/drawingml/2006/main">
            <a:off x="4572000" y="2190750"/>
            <a:ext cx="3048000" cy="24765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ToolTip For Calender</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cardVisual ,donutChart ,card.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60520607"/>
          <a:stretch xmlns:a="http://schemas.openxmlformats.org/drawingml/2006/main">
            <a:fillRect/>
          </a:stretch>
        </p:blipFill>
        <p:spPr>
          <a:xfrm xmlns:a="http://schemas.openxmlformats.org/drawingml/2006/main">
            <a:off x="4572000" y="2190750"/>
            <a:ext cx="3048000" cy="24765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Duplicate of ToolTip For Calender</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